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1" d="100"/>
          <a:sy n="21" d="100"/>
        </p:scale>
        <p:origin x="1896" y="-20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9/25/2024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9/25/2024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EIN08</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8CED8EDF-C7C8-1FBD-E6DB-68470C18465D}"/>
              </a:ext>
            </a:extLst>
          </p:cNvPr>
          <p:cNvPicPr>
            <a:picLocks noChangeAspect="1"/>
          </p:cNvPicPr>
          <p:nvPr/>
        </p:nvPicPr>
        <p:blipFill>
          <a:blip r:embed="rId3">
            <a:extLst>
              <a:ext uri="{28A0092B-C50C-407E-A947-70E740481C1C}">
                <a14:useLocalDpi xmlns:a14="http://schemas.microsoft.com/office/drawing/2010/main" val="0"/>
              </a:ext>
            </a:extLst>
          </a:blip>
          <a:srcRect t="12062" b="1280"/>
          <a:stretch/>
        </p:blipFill>
        <p:spPr>
          <a:xfrm>
            <a:off x="0" y="0"/>
            <a:ext cx="22860000" cy="38078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Admin</cp:lastModifiedBy>
  <cp:revision>38</cp:revision>
  <dcterms:created xsi:type="dcterms:W3CDTF">2016-12-29T15:47:39Z</dcterms:created>
  <dcterms:modified xsi:type="dcterms:W3CDTF">2024-09-25T07:07:04Z</dcterms:modified>
</cp:coreProperties>
</file>