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05B8FF4-F995-057E-41E3-F4D8133AE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710F186-725F-E13B-C65B-7836C996D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EF1EC6E-DA9B-EC56-9A77-B683AEECD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88F06E7-9EA1-ADD2-F860-9335D795B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53A28F9-64AB-A7A0-39DE-C06F0F2B8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2F18396-AEA4-9600-A41A-17EE78807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595B1DF-225A-293B-E9A6-4A82AF72A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3333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30</cp:revision>
  <dcterms:created xsi:type="dcterms:W3CDTF">2016-12-29T16:17:13Z</dcterms:created>
  <dcterms:modified xsi:type="dcterms:W3CDTF">2024-09-25T07:10:39Z</dcterms:modified>
</cp:coreProperties>
</file>