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2407"/>
            <a:ext cx="7772400" cy="2308225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314700" y="60198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545443-3E92-B026-EF0F-ADFA9E2E5AC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F9B73BA-5303-6EAA-9335-AA586ADB0F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كليد واژه‌ها:</a:t>
            </a:r>
            <a:r>
              <a:rPr lang="fa-IR" dirty="0">
                <a:cs typeface="B Nazanin" panose="00000400000000000000" pitchFamily="2" charset="-78"/>
              </a:rPr>
              <a:t>.......</a:t>
            </a:r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AC2C770-C5B2-A23A-6FCD-6F4F864B722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36E0F58-3B8B-81B3-5691-3BA432A7E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cs typeface="B Nazanin" panose="00000400000000000000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3A65D2E-4A7A-18B1-9300-B02011C0D73B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D7C1A86E-5016-77D5-082E-425BEAED5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6ACCC4-BAA5-ADAB-88FE-5F534C030956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11BE185-13E1-8377-BABE-49F9CF430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یافته های تحقیق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5A249DD-D730-F3AC-00E5-F5B54D8CEEA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38B0517-6264-FD66-F076-D64DEE42A6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FCECAC-2AD4-2C79-D488-8595080C049F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8BF159E6-002C-20C4-A5C7-77DE90749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منابع و ماخذ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2306EA4-2C3E-25CA-2774-946BE31A9D8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FB80CF43-0F48-28D9-64CD-77B8A32B4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2673003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0E39410-F337-28A6-1BD1-8A0FED24123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38A082F0-0D1B-401C-A3EE-B63361FB99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Admin</cp:lastModifiedBy>
  <cp:revision>28</cp:revision>
  <dcterms:created xsi:type="dcterms:W3CDTF">2016-12-29T16:17:13Z</dcterms:created>
  <dcterms:modified xsi:type="dcterms:W3CDTF">2024-09-25T07:10:36Z</dcterms:modified>
</cp:coreProperties>
</file>