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37" d="100"/>
          <a:sy n="37" d="100"/>
        </p:scale>
        <p:origin x="7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7630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7254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7254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77502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6121568" y="79642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15586" y="3903133"/>
            <a:ext cx="15820213" cy="371686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7764671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EIN08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62" b="1280"/>
          <a:stretch/>
        </p:blipFill>
        <p:spPr>
          <a:xfrm>
            <a:off x="0" y="0"/>
            <a:ext cx="22860000" cy="380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253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Admin</cp:lastModifiedBy>
  <cp:revision>46</cp:revision>
  <cp:lastPrinted>2024-06-02T08:28:02Z</cp:lastPrinted>
  <dcterms:created xsi:type="dcterms:W3CDTF">2016-12-29T15:47:39Z</dcterms:created>
  <dcterms:modified xsi:type="dcterms:W3CDTF">2024-09-25T07:07:10Z</dcterms:modified>
</cp:coreProperties>
</file>