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C1B83C-677D-AEB5-A7FE-65B530BE96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6D7F19-9D83-BD93-6667-CFBBE8F757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13C2405-EED8-A262-596B-6F1DF85FE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BEADD2A-5CC6-EA7D-4BB5-57CF18EC8B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4C507F1-D397-7B53-EC78-0E81B49F9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4346FF2-4823-95FA-40A6-74EAE1CA67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539DF4-5089-1848-4F59-231E47D0EF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E96177-03E5-720B-92FB-1C47E25E9F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83</cp:revision>
  <dcterms:created xsi:type="dcterms:W3CDTF">2016-12-29T16:17:13Z</dcterms:created>
  <dcterms:modified xsi:type="dcterms:W3CDTF">2025-10-13T08:19:07Z</dcterms:modified>
</cp:coreProperties>
</file>