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68F4D5-5D32-3421-B461-C74E5C5C78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0B0B19-DCE7-04A8-219C-719125AC2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9A9505-1CB5-6D91-AAD5-B0EB74476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159242-E49E-9A9F-3279-6D5380538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F26A63-83CF-766B-30DE-028AAD163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317BAE-670F-CB61-766C-A223EC69C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B0429F-7C00-26A3-F086-F01D32FEB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83</cp:revision>
  <dcterms:created xsi:type="dcterms:W3CDTF">2016-12-29T16:17:13Z</dcterms:created>
  <dcterms:modified xsi:type="dcterms:W3CDTF">2025-10-13T08:18:13Z</dcterms:modified>
</cp:coreProperties>
</file>